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077184"/>
        <c:axId val="192042496"/>
      </c:lineChart>
      <c:catAx>
        <c:axId val="1920771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92042496"/>
        <c:crosses val="autoZero"/>
        <c:auto val="1"/>
        <c:lblAlgn val="ctr"/>
        <c:lblOffset val="100"/>
        <c:noMultiLvlLbl val="0"/>
      </c:catAx>
      <c:valAx>
        <c:axId val="192042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20771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30920704"/>
        <c:axId val="330922240"/>
      </c:barChart>
      <c:catAx>
        <c:axId val="33092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30922240"/>
        <c:crosses val="autoZero"/>
        <c:auto val="1"/>
        <c:lblAlgn val="ctr"/>
        <c:lblOffset val="100"/>
        <c:noMultiLvlLbl val="0"/>
      </c:catAx>
      <c:valAx>
        <c:axId val="3309222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3092070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0684288"/>
        <c:axId val="330686464"/>
      </c:lineChart>
      <c:catAx>
        <c:axId val="330684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30686464"/>
        <c:crosses val="autoZero"/>
        <c:auto val="1"/>
        <c:lblAlgn val="ctr"/>
        <c:lblOffset val="100"/>
        <c:noMultiLvlLbl val="0"/>
      </c:catAx>
      <c:valAx>
        <c:axId val="3306864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068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732608"/>
        <c:axId val="151734144"/>
      </c:lineChart>
      <c:catAx>
        <c:axId val="1517326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51734144"/>
        <c:crosses val="autoZero"/>
        <c:auto val="1"/>
        <c:lblAlgn val="ctr"/>
        <c:lblOffset val="100"/>
        <c:noMultiLvlLbl val="0"/>
      </c:catAx>
      <c:valAx>
        <c:axId val="1517341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17326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0704000"/>
        <c:axId val="330705920"/>
      </c:lineChart>
      <c:catAx>
        <c:axId val="330704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30705920"/>
        <c:crosses val="autoZero"/>
        <c:auto val="1"/>
        <c:lblAlgn val="ctr"/>
        <c:lblOffset val="100"/>
        <c:noMultiLvlLbl val="0"/>
      </c:catAx>
      <c:valAx>
        <c:axId val="3307059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07040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654784"/>
        <c:axId val="193656320"/>
      </c:lineChart>
      <c:catAx>
        <c:axId val="1936547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93656320"/>
        <c:crosses val="autoZero"/>
        <c:auto val="1"/>
        <c:lblAlgn val="ctr"/>
        <c:lblOffset val="1000"/>
        <c:noMultiLvlLbl val="0"/>
      </c:catAx>
      <c:valAx>
        <c:axId val="193656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36547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60793472"/>
        <c:axId val="260795008"/>
      </c:barChart>
      <c:catAx>
        <c:axId val="260793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0795008"/>
        <c:crosses val="autoZero"/>
        <c:auto val="1"/>
        <c:lblAlgn val="ctr"/>
        <c:lblOffset val="100"/>
        <c:noMultiLvlLbl val="0"/>
      </c:catAx>
      <c:valAx>
        <c:axId val="2607950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079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0932352"/>
        <c:axId val="260933888"/>
      </c:barChart>
      <c:catAx>
        <c:axId val="26093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0933888"/>
        <c:crosses val="autoZero"/>
        <c:auto val="1"/>
        <c:lblAlgn val="ctr"/>
        <c:lblOffset val="100"/>
        <c:noMultiLvlLbl val="0"/>
      </c:catAx>
      <c:valAx>
        <c:axId val="2609338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09323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9644928"/>
        <c:axId val="269646464"/>
      </c:barChart>
      <c:catAx>
        <c:axId val="26964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646464"/>
        <c:crosses val="autoZero"/>
        <c:auto val="1"/>
        <c:lblAlgn val="ctr"/>
        <c:lblOffset val="100"/>
        <c:noMultiLvlLbl val="0"/>
      </c:catAx>
      <c:valAx>
        <c:axId val="269646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6449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0399744"/>
        <c:axId val="330401664"/>
      </c:lineChart>
      <c:catAx>
        <c:axId val="33039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30401664"/>
        <c:crosses val="autoZero"/>
        <c:auto val="1"/>
        <c:lblAlgn val="ctr"/>
        <c:lblOffset val="100"/>
        <c:noMultiLvlLbl val="0"/>
      </c:catAx>
      <c:valAx>
        <c:axId val="330401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303997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31111040"/>
        <c:axId val="331112832"/>
      </c:barChart>
      <c:catAx>
        <c:axId val="33111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31112832"/>
        <c:crosses val="autoZero"/>
        <c:auto val="1"/>
        <c:lblAlgn val="ctr"/>
        <c:lblOffset val="100"/>
        <c:noMultiLvlLbl val="0"/>
      </c:catAx>
      <c:valAx>
        <c:axId val="331112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311110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30760960"/>
        <c:axId val="330762496"/>
      </c:barChart>
      <c:catAx>
        <c:axId val="33076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30762496"/>
        <c:crosses val="autoZero"/>
        <c:auto val="1"/>
        <c:lblAlgn val="ctr"/>
        <c:lblOffset val="100"/>
        <c:noMultiLvlLbl val="0"/>
      </c:catAx>
      <c:valAx>
        <c:axId val="3307624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307609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0821632"/>
        <c:axId val="330823168"/>
      </c:lineChart>
      <c:catAx>
        <c:axId val="33082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30823168"/>
        <c:crosses val="autoZero"/>
        <c:auto val="1"/>
        <c:lblAlgn val="ctr"/>
        <c:lblOffset val="100"/>
        <c:noMultiLvlLbl val="0"/>
      </c:catAx>
      <c:valAx>
        <c:axId val="3308231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308216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18.09.2021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1043</cp:revision>
  <dcterms:created xsi:type="dcterms:W3CDTF">2018-06-24T09:54:07Z</dcterms:created>
  <dcterms:modified xsi:type="dcterms:W3CDTF">2021-09-18T01:46:53Z</dcterms:modified>
</cp:coreProperties>
</file>